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60" r:id="rId5"/>
    <p:sldId id="258" r:id="rId6"/>
    <p:sldId id="261" r:id="rId7"/>
    <p:sldId id="264" r:id="rId8"/>
    <p:sldId id="259" r:id="rId9"/>
    <p:sldId id="263" r:id="rId10"/>
    <p:sldId id="266" r:id="rId11"/>
    <p:sldId id="270" r:id="rId12"/>
    <p:sldId id="268" r:id="rId13"/>
    <p:sldId id="267" r:id="rId14"/>
    <p:sldId id="265" r:id="rId15"/>
    <p:sldId id="26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41ED2-1183-4F8F-B7E5-5F032A8D61B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378ACD-7A35-4FAA-86D2-BB723190E6AF}">
      <dgm:prSet phldrT="[Texto]"/>
      <dgm:spPr/>
      <dgm:t>
        <a:bodyPr/>
        <a:lstStyle/>
        <a:p>
          <a:r>
            <a:rPr lang="es-MX" dirty="0"/>
            <a:t>Numéricos</a:t>
          </a:r>
          <a:endParaRPr lang="es-CO" dirty="0"/>
        </a:p>
      </dgm:t>
    </dgm:pt>
    <dgm:pt modelId="{7BC7871B-2B23-4FE2-BAE1-60C905E1E354}" type="parTrans" cxnId="{EB0F05C1-C545-4924-BDEF-A727E613494F}">
      <dgm:prSet/>
      <dgm:spPr/>
      <dgm:t>
        <a:bodyPr/>
        <a:lstStyle/>
        <a:p>
          <a:endParaRPr lang="es-CO"/>
        </a:p>
      </dgm:t>
    </dgm:pt>
    <dgm:pt modelId="{83022669-C902-40E5-A089-0CDA4C108C62}" type="sibTrans" cxnId="{EB0F05C1-C545-4924-BDEF-A727E613494F}">
      <dgm:prSet/>
      <dgm:spPr/>
      <dgm:t>
        <a:bodyPr/>
        <a:lstStyle/>
        <a:p>
          <a:endParaRPr lang="es-CO"/>
        </a:p>
      </dgm:t>
    </dgm:pt>
    <dgm:pt modelId="{9D3A8FCC-3F15-4BE1-8EF4-74AF1E4FE6AA}">
      <dgm:prSet phldrT="[Texto]"/>
      <dgm:spPr/>
      <dgm:t>
        <a:bodyPr/>
        <a:lstStyle/>
        <a:p>
          <a:r>
            <a:rPr lang="es-MX" dirty="0"/>
            <a:t>Texto</a:t>
          </a:r>
          <a:endParaRPr lang="es-CO" dirty="0"/>
        </a:p>
      </dgm:t>
    </dgm:pt>
    <dgm:pt modelId="{F96B5177-1F90-4660-B2F2-E5E6D3F9CD93}" type="parTrans" cxnId="{B8630517-128A-4993-AEB9-6F5C24441871}">
      <dgm:prSet/>
      <dgm:spPr/>
      <dgm:t>
        <a:bodyPr/>
        <a:lstStyle/>
        <a:p>
          <a:endParaRPr lang="es-CO"/>
        </a:p>
      </dgm:t>
    </dgm:pt>
    <dgm:pt modelId="{EC42AFCA-AC22-4694-9E7E-7477016A3027}" type="sibTrans" cxnId="{B8630517-128A-4993-AEB9-6F5C24441871}">
      <dgm:prSet/>
      <dgm:spPr/>
      <dgm:t>
        <a:bodyPr/>
        <a:lstStyle/>
        <a:p>
          <a:endParaRPr lang="es-CO"/>
        </a:p>
      </dgm:t>
    </dgm:pt>
    <dgm:pt modelId="{51F4B61F-626C-41A4-BEB2-9B05BCBB7B2E}">
      <dgm:prSet phldrT="[Texto]"/>
      <dgm:spPr/>
      <dgm:t>
        <a:bodyPr/>
        <a:lstStyle/>
        <a:p>
          <a:r>
            <a:rPr lang="es-MX" dirty="0"/>
            <a:t>Lógicos</a:t>
          </a:r>
          <a:endParaRPr lang="es-CO" dirty="0"/>
        </a:p>
      </dgm:t>
    </dgm:pt>
    <dgm:pt modelId="{8710812E-EFCC-4971-B6D7-A8C71BDA0B8D}" type="parTrans" cxnId="{FB5B537D-64E7-493B-A50E-734D2CE996AE}">
      <dgm:prSet/>
      <dgm:spPr/>
      <dgm:t>
        <a:bodyPr/>
        <a:lstStyle/>
        <a:p>
          <a:endParaRPr lang="es-CO"/>
        </a:p>
      </dgm:t>
    </dgm:pt>
    <dgm:pt modelId="{87C72148-889A-484C-91A6-045E6987D0CF}" type="sibTrans" cxnId="{FB5B537D-64E7-493B-A50E-734D2CE996AE}">
      <dgm:prSet/>
      <dgm:spPr/>
      <dgm:t>
        <a:bodyPr/>
        <a:lstStyle/>
        <a:p>
          <a:endParaRPr lang="es-CO"/>
        </a:p>
      </dgm:t>
    </dgm:pt>
    <dgm:pt modelId="{E4555108-D49B-47BE-BC11-251500985FCE}" type="pres">
      <dgm:prSet presAssocID="{58E41ED2-1183-4F8F-B7E5-5F032A8D61BB}" presName="Name0" presStyleCnt="0">
        <dgm:presLayoutVars>
          <dgm:dir/>
          <dgm:resizeHandles val="exact"/>
        </dgm:presLayoutVars>
      </dgm:prSet>
      <dgm:spPr/>
    </dgm:pt>
    <dgm:pt modelId="{899710BC-35C3-47B3-AB19-86F88262C9E0}" type="pres">
      <dgm:prSet presAssocID="{70378ACD-7A35-4FAA-86D2-BB723190E6AF}" presName="node" presStyleLbl="node1" presStyleIdx="0" presStyleCnt="3">
        <dgm:presLayoutVars>
          <dgm:bulletEnabled val="1"/>
        </dgm:presLayoutVars>
      </dgm:prSet>
      <dgm:spPr/>
    </dgm:pt>
    <dgm:pt modelId="{DAA5B121-07C7-47D3-BB9B-DF2D2478F419}" type="pres">
      <dgm:prSet presAssocID="{83022669-C902-40E5-A089-0CDA4C108C62}" presName="sibTrans" presStyleLbl="sibTrans2D1" presStyleIdx="0" presStyleCnt="2"/>
      <dgm:spPr/>
    </dgm:pt>
    <dgm:pt modelId="{8A27A019-496B-441D-84FD-894178684797}" type="pres">
      <dgm:prSet presAssocID="{83022669-C902-40E5-A089-0CDA4C108C62}" presName="connectorText" presStyleLbl="sibTrans2D1" presStyleIdx="0" presStyleCnt="2"/>
      <dgm:spPr/>
    </dgm:pt>
    <dgm:pt modelId="{E861F2FB-5F85-439C-94B1-7B8BF8F5A1A8}" type="pres">
      <dgm:prSet presAssocID="{9D3A8FCC-3F15-4BE1-8EF4-74AF1E4FE6AA}" presName="node" presStyleLbl="node1" presStyleIdx="1" presStyleCnt="3">
        <dgm:presLayoutVars>
          <dgm:bulletEnabled val="1"/>
        </dgm:presLayoutVars>
      </dgm:prSet>
      <dgm:spPr/>
    </dgm:pt>
    <dgm:pt modelId="{492D434D-718D-4032-9FCA-8853748E1BF9}" type="pres">
      <dgm:prSet presAssocID="{EC42AFCA-AC22-4694-9E7E-7477016A3027}" presName="sibTrans" presStyleLbl="sibTrans2D1" presStyleIdx="1" presStyleCnt="2"/>
      <dgm:spPr/>
    </dgm:pt>
    <dgm:pt modelId="{E43C3B56-737B-4B46-A78A-F9796B7A7620}" type="pres">
      <dgm:prSet presAssocID="{EC42AFCA-AC22-4694-9E7E-7477016A3027}" presName="connectorText" presStyleLbl="sibTrans2D1" presStyleIdx="1" presStyleCnt="2"/>
      <dgm:spPr/>
    </dgm:pt>
    <dgm:pt modelId="{8BEDB1F9-A012-4E2A-9C7E-3677337147F4}" type="pres">
      <dgm:prSet presAssocID="{51F4B61F-626C-41A4-BEB2-9B05BCBB7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F4A89308-C5FE-4E9D-8B6A-51A042EC11FB}" type="presOf" srcId="{EC42AFCA-AC22-4694-9E7E-7477016A3027}" destId="{492D434D-718D-4032-9FCA-8853748E1BF9}" srcOrd="0" destOrd="0" presId="urn:microsoft.com/office/officeart/2005/8/layout/process1"/>
    <dgm:cxn modelId="{07E52E0F-33B0-43D2-A819-DB28850F5F4D}" type="presOf" srcId="{9D3A8FCC-3F15-4BE1-8EF4-74AF1E4FE6AA}" destId="{E861F2FB-5F85-439C-94B1-7B8BF8F5A1A8}" srcOrd="0" destOrd="0" presId="urn:microsoft.com/office/officeart/2005/8/layout/process1"/>
    <dgm:cxn modelId="{4B532116-1981-40F5-8B65-F1BCC684B590}" type="presOf" srcId="{58E41ED2-1183-4F8F-B7E5-5F032A8D61BB}" destId="{E4555108-D49B-47BE-BC11-251500985FCE}" srcOrd="0" destOrd="0" presId="urn:microsoft.com/office/officeart/2005/8/layout/process1"/>
    <dgm:cxn modelId="{B8630517-128A-4993-AEB9-6F5C24441871}" srcId="{58E41ED2-1183-4F8F-B7E5-5F032A8D61BB}" destId="{9D3A8FCC-3F15-4BE1-8EF4-74AF1E4FE6AA}" srcOrd="1" destOrd="0" parTransId="{F96B5177-1F90-4660-B2F2-E5E6D3F9CD93}" sibTransId="{EC42AFCA-AC22-4694-9E7E-7477016A3027}"/>
    <dgm:cxn modelId="{67087E1B-3ADF-44EA-90EF-8ADEAE8CF5FF}" type="presOf" srcId="{83022669-C902-40E5-A089-0CDA4C108C62}" destId="{8A27A019-496B-441D-84FD-894178684797}" srcOrd="1" destOrd="0" presId="urn:microsoft.com/office/officeart/2005/8/layout/process1"/>
    <dgm:cxn modelId="{FB5B537D-64E7-493B-A50E-734D2CE996AE}" srcId="{58E41ED2-1183-4F8F-B7E5-5F032A8D61BB}" destId="{51F4B61F-626C-41A4-BEB2-9B05BCBB7B2E}" srcOrd="2" destOrd="0" parTransId="{8710812E-EFCC-4971-B6D7-A8C71BDA0B8D}" sibTransId="{87C72148-889A-484C-91A6-045E6987D0CF}"/>
    <dgm:cxn modelId="{3985D394-D611-4B77-AC7F-47A73C97B016}" type="presOf" srcId="{51F4B61F-626C-41A4-BEB2-9B05BCBB7B2E}" destId="{8BEDB1F9-A012-4E2A-9C7E-3677337147F4}" srcOrd="0" destOrd="0" presId="urn:microsoft.com/office/officeart/2005/8/layout/process1"/>
    <dgm:cxn modelId="{12F144A5-E06C-4D76-8F25-A617902CA27C}" type="presOf" srcId="{70378ACD-7A35-4FAA-86D2-BB723190E6AF}" destId="{899710BC-35C3-47B3-AB19-86F88262C9E0}" srcOrd="0" destOrd="0" presId="urn:microsoft.com/office/officeart/2005/8/layout/process1"/>
    <dgm:cxn modelId="{DA04E1AC-AD26-4A46-B90A-AEBB20410B67}" type="presOf" srcId="{EC42AFCA-AC22-4694-9E7E-7477016A3027}" destId="{E43C3B56-737B-4B46-A78A-F9796B7A7620}" srcOrd="1" destOrd="0" presId="urn:microsoft.com/office/officeart/2005/8/layout/process1"/>
    <dgm:cxn modelId="{EF2145BF-DC3D-4975-A434-24546E9F5512}" type="presOf" srcId="{83022669-C902-40E5-A089-0CDA4C108C62}" destId="{DAA5B121-07C7-47D3-BB9B-DF2D2478F419}" srcOrd="0" destOrd="0" presId="urn:microsoft.com/office/officeart/2005/8/layout/process1"/>
    <dgm:cxn modelId="{EB0F05C1-C545-4924-BDEF-A727E613494F}" srcId="{58E41ED2-1183-4F8F-B7E5-5F032A8D61BB}" destId="{70378ACD-7A35-4FAA-86D2-BB723190E6AF}" srcOrd="0" destOrd="0" parTransId="{7BC7871B-2B23-4FE2-BAE1-60C905E1E354}" sibTransId="{83022669-C902-40E5-A089-0CDA4C108C62}"/>
    <dgm:cxn modelId="{C13C754E-B7F9-442A-AB97-161BC3A278A8}" type="presParOf" srcId="{E4555108-D49B-47BE-BC11-251500985FCE}" destId="{899710BC-35C3-47B3-AB19-86F88262C9E0}" srcOrd="0" destOrd="0" presId="urn:microsoft.com/office/officeart/2005/8/layout/process1"/>
    <dgm:cxn modelId="{472E40B9-D42D-4BCE-A6BC-FD0DA7958D41}" type="presParOf" srcId="{E4555108-D49B-47BE-BC11-251500985FCE}" destId="{DAA5B121-07C7-47D3-BB9B-DF2D2478F419}" srcOrd="1" destOrd="0" presId="urn:microsoft.com/office/officeart/2005/8/layout/process1"/>
    <dgm:cxn modelId="{477BF49B-B0F1-484C-8B02-27B63B603239}" type="presParOf" srcId="{DAA5B121-07C7-47D3-BB9B-DF2D2478F419}" destId="{8A27A019-496B-441D-84FD-894178684797}" srcOrd="0" destOrd="0" presId="urn:microsoft.com/office/officeart/2005/8/layout/process1"/>
    <dgm:cxn modelId="{BB78F565-0865-4D05-A491-CE892536B360}" type="presParOf" srcId="{E4555108-D49B-47BE-BC11-251500985FCE}" destId="{E861F2FB-5F85-439C-94B1-7B8BF8F5A1A8}" srcOrd="2" destOrd="0" presId="urn:microsoft.com/office/officeart/2005/8/layout/process1"/>
    <dgm:cxn modelId="{5AD2C6A5-57CA-4147-B39E-0B1936F323E2}" type="presParOf" srcId="{E4555108-D49B-47BE-BC11-251500985FCE}" destId="{492D434D-718D-4032-9FCA-8853748E1BF9}" srcOrd="3" destOrd="0" presId="urn:microsoft.com/office/officeart/2005/8/layout/process1"/>
    <dgm:cxn modelId="{78271EC6-0C25-46A9-A7E4-5CFB2265D7D9}" type="presParOf" srcId="{492D434D-718D-4032-9FCA-8853748E1BF9}" destId="{E43C3B56-737B-4B46-A78A-F9796B7A7620}" srcOrd="0" destOrd="0" presId="urn:microsoft.com/office/officeart/2005/8/layout/process1"/>
    <dgm:cxn modelId="{A0700EC1-BDE5-4B7E-9F1F-17F0014B9BDE}" type="presParOf" srcId="{E4555108-D49B-47BE-BC11-251500985FCE}" destId="{8BEDB1F9-A012-4E2A-9C7E-3677337147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D04238-A2E7-4A8A-9868-454C9558F9D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D05566FA-C095-4793-A91D-E7275EA7E909}">
      <dgm:prSet phldrT="[Texto]"/>
      <dgm:spPr/>
      <dgm:t>
        <a:bodyPr/>
        <a:lstStyle/>
        <a:p>
          <a:r>
            <a:rPr lang="es-MX" dirty="0"/>
            <a:t>Estrella</a:t>
          </a:r>
          <a:endParaRPr lang="es-CO" dirty="0"/>
        </a:p>
      </dgm:t>
    </dgm:pt>
    <dgm:pt modelId="{494304C5-B332-43BE-B44F-EC7AB23B2448}" type="parTrans" cxnId="{FEF2BD68-DB42-46AD-991A-E3695E2B9886}">
      <dgm:prSet/>
      <dgm:spPr/>
      <dgm:t>
        <a:bodyPr/>
        <a:lstStyle/>
        <a:p>
          <a:endParaRPr lang="es-CO"/>
        </a:p>
      </dgm:t>
    </dgm:pt>
    <dgm:pt modelId="{4F5A62FF-6DA7-4FD6-A58A-7CB09269DB0A}" type="sibTrans" cxnId="{FEF2BD68-DB42-46AD-991A-E3695E2B9886}">
      <dgm:prSet/>
      <dgm:spPr/>
      <dgm:t>
        <a:bodyPr/>
        <a:lstStyle/>
        <a:p>
          <a:endParaRPr lang="es-CO"/>
        </a:p>
      </dgm:t>
    </dgm:pt>
    <dgm:pt modelId="{3A4F3A0B-9F34-49BD-826C-25BEC6328F00}">
      <dgm:prSet phldrT="[Texto]"/>
      <dgm:spPr/>
      <dgm:t>
        <a:bodyPr/>
        <a:lstStyle/>
        <a:p>
          <a:r>
            <a:rPr lang="es-MX" dirty="0"/>
            <a:t>Dimensiones</a:t>
          </a:r>
          <a:endParaRPr lang="es-CO" dirty="0"/>
        </a:p>
      </dgm:t>
    </dgm:pt>
    <dgm:pt modelId="{CBF8C86C-2A2A-4972-96D2-452EC4E29A77}" type="parTrans" cxnId="{4A24A9CC-6202-46BD-8F7F-1C18AFB65886}">
      <dgm:prSet/>
      <dgm:spPr/>
      <dgm:t>
        <a:bodyPr/>
        <a:lstStyle/>
        <a:p>
          <a:endParaRPr lang="es-CO"/>
        </a:p>
      </dgm:t>
    </dgm:pt>
    <dgm:pt modelId="{055D0706-7867-469D-9701-6F1A6719ACA6}" type="sibTrans" cxnId="{4A24A9CC-6202-46BD-8F7F-1C18AFB65886}">
      <dgm:prSet/>
      <dgm:spPr/>
      <dgm:t>
        <a:bodyPr/>
        <a:lstStyle/>
        <a:p>
          <a:endParaRPr lang="es-CO"/>
        </a:p>
      </dgm:t>
    </dgm:pt>
    <dgm:pt modelId="{40863F02-B472-4368-9FD2-F4C768B19FA4}">
      <dgm:prSet phldrT="[Texto]"/>
      <dgm:spPr/>
      <dgm:t>
        <a:bodyPr/>
        <a:lstStyle/>
        <a:p>
          <a:r>
            <a:rPr lang="es-MX" dirty="0"/>
            <a:t>Hechos</a:t>
          </a:r>
          <a:endParaRPr lang="es-CO" dirty="0"/>
        </a:p>
      </dgm:t>
    </dgm:pt>
    <dgm:pt modelId="{C1C39831-86EC-4E11-AEF2-C253A26A328C}" type="parTrans" cxnId="{532C9FDD-1C78-44A8-A204-E737CAC0F2F1}">
      <dgm:prSet/>
      <dgm:spPr/>
      <dgm:t>
        <a:bodyPr/>
        <a:lstStyle/>
        <a:p>
          <a:endParaRPr lang="es-CO"/>
        </a:p>
      </dgm:t>
    </dgm:pt>
    <dgm:pt modelId="{C8E423CD-C770-4942-8598-9E09966A3EBB}" type="sibTrans" cxnId="{532C9FDD-1C78-44A8-A204-E737CAC0F2F1}">
      <dgm:prSet/>
      <dgm:spPr/>
      <dgm:t>
        <a:bodyPr/>
        <a:lstStyle/>
        <a:p>
          <a:endParaRPr lang="es-CO"/>
        </a:p>
      </dgm:t>
    </dgm:pt>
    <dgm:pt modelId="{344AC9A5-ED94-44AA-85F6-BE951B1ED43C}">
      <dgm:prSet phldrT="[Texto]"/>
      <dgm:spPr/>
      <dgm:t>
        <a:bodyPr/>
        <a:lstStyle/>
        <a:p>
          <a:r>
            <a:rPr lang="es-MX" dirty="0"/>
            <a:t>Copo Nieve</a:t>
          </a:r>
          <a:endParaRPr lang="es-CO" dirty="0"/>
        </a:p>
      </dgm:t>
    </dgm:pt>
    <dgm:pt modelId="{3FD7719B-C233-4F44-9D89-A02B5AB46EA7}" type="parTrans" cxnId="{A7DF8B5A-CED2-4EB3-BBE1-350721A13E5F}">
      <dgm:prSet/>
      <dgm:spPr/>
      <dgm:t>
        <a:bodyPr/>
        <a:lstStyle/>
        <a:p>
          <a:endParaRPr lang="es-CO"/>
        </a:p>
      </dgm:t>
    </dgm:pt>
    <dgm:pt modelId="{0F67006D-1C1C-436C-A64B-E349D646CEB8}" type="sibTrans" cxnId="{A7DF8B5A-CED2-4EB3-BBE1-350721A13E5F}">
      <dgm:prSet/>
      <dgm:spPr/>
      <dgm:t>
        <a:bodyPr/>
        <a:lstStyle/>
        <a:p>
          <a:endParaRPr lang="es-CO"/>
        </a:p>
      </dgm:t>
    </dgm:pt>
    <dgm:pt modelId="{611441BA-80EE-4019-8D01-5702597F6C52}">
      <dgm:prSet phldrT="[Texto]"/>
      <dgm:spPr/>
      <dgm:t>
        <a:bodyPr/>
        <a:lstStyle/>
        <a:p>
          <a:r>
            <a:rPr lang="es-MX" dirty="0"/>
            <a:t>Dimensiones</a:t>
          </a:r>
          <a:endParaRPr lang="es-CO" dirty="0"/>
        </a:p>
      </dgm:t>
    </dgm:pt>
    <dgm:pt modelId="{681A45EB-B0A8-4CC2-9820-051865FB4836}" type="parTrans" cxnId="{F92C7556-9DE2-48F8-AE9A-14E9BEDDA0CC}">
      <dgm:prSet/>
      <dgm:spPr/>
      <dgm:t>
        <a:bodyPr/>
        <a:lstStyle/>
        <a:p>
          <a:endParaRPr lang="es-CO"/>
        </a:p>
      </dgm:t>
    </dgm:pt>
    <dgm:pt modelId="{01D854A4-E1ED-4A2C-92BE-6808D1FF8122}" type="sibTrans" cxnId="{F92C7556-9DE2-48F8-AE9A-14E9BEDDA0CC}">
      <dgm:prSet/>
      <dgm:spPr/>
      <dgm:t>
        <a:bodyPr/>
        <a:lstStyle/>
        <a:p>
          <a:endParaRPr lang="es-CO"/>
        </a:p>
      </dgm:t>
    </dgm:pt>
    <dgm:pt modelId="{EA1F9728-C219-4054-A385-1505D14D8D2F}">
      <dgm:prSet phldrT="[Texto]"/>
      <dgm:spPr/>
      <dgm:t>
        <a:bodyPr/>
        <a:lstStyle/>
        <a:p>
          <a:r>
            <a:rPr lang="es-MX" dirty="0"/>
            <a:t>Hechos</a:t>
          </a:r>
          <a:endParaRPr lang="es-CO" dirty="0"/>
        </a:p>
      </dgm:t>
    </dgm:pt>
    <dgm:pt modelId="{9E94E783-8305-437A-8B2F-6749E670DEC2}" type="parTrans" cxnId="{5FAF1B91-7984-4E9E-ACA0-A96FF06EF54D}">
      <dgm:prSet/>
      <dgm:spPr/>
      <dgm:t>
        <a:bodyPr/>
        <a:lstStyle/>
        <a:p>
          <a:endParaRPr lang="es-CO"/>
        </a:p>
      </dgm:t>
    </dgm:pt>
    <dgm:pt modelId="{F6114D52-2D12-4267-BDD5-82EAE129436A}" type="sibTrans" cxnId="{5FAF1B91-7984-4E9E-ACA0-A96FF06EF54D}">
      <dgm:prSet/>
      <dgm:spPr/>
      <dgm:t>
        <a:bodyPr/>
        <a:lstStyle/>
        <a:p>
          <a:endParaRPr lang="es-CO"/>
        </a:p>
      </dgm:t>
    </dgm:pt>
    <dgm:pt modelId="{BF80EFEE-24FC-448C-831F-D0B29B5B99F2}">
      <dgm:prSet phldrT="[Texto]"/>
      <dgm:spPr/>
      <dgm:t>
        <a:bodyPr/>
        <a:lstStyle/>
        <a:p>
          <a:r>
            <a:rPr lang="es-MX" dirty="0"/>
            <a:t>Constelación</a:t>
          </a:r>
          <a:endParaRPr lang="es-CO" dirty="0"/>
        </a:p>
      </dgm:t>
    </dgm:pt>
    <dgm:pt modelId="{339F29C1-D715-4D29-A28D-7D70EB726C40}" type="parTrans" cxnId="{3C9FE28A-F590-47EC-ADEE-17D0CD56971E}">
      <dgm:prSet/>
      <dgm:spPr/>
      <dgm:t>
        <a:bodyPr/>
        <a:lstStyle/>
        <a:p>
          <a:endParaRPr lang="es-CO"/>
        </a:p>
      </dgm:t>
    </dgm:pt>
    <dgm:pt modelId="{8B9DCEBC-3E28-4322-8F1F-1BE83DF80C0C}" type="sibTrans" cxnId="{3C9FE28A-F590-47EC-ADEE-17D0CD56971E}">
      <dgm:prSet/>
      <dgm:spPr/>
      <dgm:t>
        <a:bodyPr/>
        <a:lstStyle/>
        <a:p>
          <a:endParaRPr lang="es-CO"/>
        </a:p>
      </dgm:t>
    </dgm:pt>
    <dgm:pt modelId="{00EF3D56-F133-4D88-894E-80BB3F9E666E}">
      <dgm:prSet phldrT="[Texto]"/>
      <dgm:spPr/>
      <dgm:t>
        <a:bodyPr/>
        <a:lstStyle/>
        <a:p>
          <a:r>
            <a:rPr lang="es-MX" dirty="0"/>
            <a:t>Dimensiones</a:t>
          </a:r>
          <a:endParaRPr lang="es-CO" dirty="0"/>
        </a:p>
      </dgm:t>
    </dgm:pt>
    <dgm:pt modelId="{AF4CD829-B1DC-41ED-851A-6FEA5B801C28}" type="parTrans" cxnId="{CDF0D049-C020-414A-815C-3E709E2D9B50}">
      <dgm:prSet/>
      <dgm:spPr/>
      <dgm:t>
        <a:bodyPr/>
        <a:lstStyle/>
        <a:p>
          <a:endParaRPr lang="es-CO"/>
        </a:p>
      </dgm:t>
    </dgm:pt>
    <dgm:pt modelId="{E0C6ABE7-FC47-47C8-9AD4-B980BAF72FD4}" type="sibTrans" cxnId="{CDF0D049-C020-414A-815C-3E709E2D9B50}">
      <dgm:prSet/>
      <dgm:spPr/>
      <dgm:t>
        <a:bodyPr/>
        <a:lstStyle/>
        <a:p>
          <a:endParaRPr lang="es-CO"/>
        </a:p>
      </dgm:t>
    </dgm:pt>
    <dgm:pt modelId="{BEBF8F55-6338-4F8D-878A-3482359D9655}">
      <dgm:prSet phldrT="[Texto]"/>
      <dgm:spPr/>
      <dgm:t>
        <a:bodyPr/>
        <a:lstStyle/>
        <a:p>
          <a:r>
            <a:rPr lang="es-MX" dirty="0"/>
            <a:t>Hechos</a:t>
          </a:r>
          <a:endParaRPr lang="es-CO" dirty="0"/>
        </a:p>
      </dgm:t>
    </dgm:pt>
    <dgm:pt modelId="{BAF4BACD-0B7B-4DD5-AB85-DCFC17A35D81}" type="parTrans" cxnId="{F883817B-6D8F-48CE-9BF3-BB1C72D5FAFF}">
      <dgm:prSet/>
      <dgm:spPr/>
      <dgm:t>
        <a:bodyPr/>
        <a:lstStyle/>
        <a:p>
          <a:endParaRPr lang="es-CO"/>
        </a:p>
      </dgm:t>
    </dgm:pt>
    <dgm:pt modelId="{8F6C4CCD-EAAD-4F4E-892B-415681CDC54E}" type="sibTrans" cxnId="{F883817B-6D8F-48CE-9BF3-BB1C72D5FAFF}">
      <dgm:prSet/>
      <dgm:spPr/>
      <dgm:t>
        <a:bodyPr/>
        <a:lstStyle/>
        <a:p>
          <a:endParaRPr lang="es-CO"/>
        </a:p>
      </dgm:t>
    </dgm:pt>
    <dgm:pt modelId="{9DB51504-292E-48D6-A263-E32CFB7B7C5D}" type="pres">
      <dgm:prSet presAssocID="{92D04238-A2E7-4A8A-9868-454C9558F9D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BE32B3-C068-4BF3-B7C8-CE4F398F6458}" type="pres">
      <dgm:prSet presAssocID="{D05566FA-C095-4793-A91D-E7275EA7E909}" presName="horFlow" presStyleCnt="0"/>
      <dgm:spPr/>
    </dgm:pt>
    <dgm:pt modelId="{4BC8C848-EF8B-4536-8463-92349077F12E}" type="pres">
      <dgm:prSet presAssocID="{D05566FA-C095-4793-A91D-E7275EA7E909}" presName="bigChev" presStyleLbl="node1" presStyleIdx="0" presStyleCnt="3"/>
      <dgm:spPr/>
    </dgm:pt>
    <dgm:pt modelId="{C2E6906E-A1E0-49AF-B131-307DCC4F881C}" type="pres">
      <dgm:prSet presAssocID="{CBF8C86C-2A2A-4972-96D2-452EC4E29A77}" presName="parTrans" presStyleCnt="0"/>
      <dgm:spPr/>
    </dgm:pt>
    <dgm:pt modelId="{4E458DB4-AFE1-4C9E-8181-F5DF379E6072}" type="pres">
      <dgm:prSet presAssocID="{3A4F3A0B-9F34-49BD-826C-25BEC6328F00}" presName="node" presStyleLbl="alignAccFollowNode1" presStyleIdx="0" presStyleCnt="6">
        <dgm:presLayoutVars>
          <dgm:bulletEnabled val="1"/>
        </dgm:presLayoutVars>
      </dgm:prSet>
      <dgm:spPr/>
    </dgm:pt>
    <dgm:pt modelId="{F33FACD3-0DEB-44F0-8F87-F98AC7F0D416}" type="pres">
      <dgm:prSet presAssocID="{055D0706-7867-469D-9701-6F1A6719ACA6}" presName="sibTrans" presStyleCnt="0"/>
      <dgm:spPr/>
    </dgm:pt>
    <dgm:pt modelId="{E9D5431C-8AD1-4208-9839-28D44D7FCFF5}" type="pres">
      <dgm:prSet presAssocID="{40863F02-B472-4368-9FD2-F4C768B19FA4}" presName="node" presStyleLbl="alignAccFollowNode1" presStyleIdx="1" presStyleCnt="6">
        <dgm:presLayoutVars>
          <dgm:bulletEnabled val="1"/>
        </dgm:presLayoutVars>
      </dgm:prSet>
      <dgm:spPr/>
    </dgm:pt>
    <dgm:pt modelId="{AF150433-1FC4-45D3-ACCE-99C79A322746}" type="pres">
      <dgm:prSet presAssocID="{D05566FA-C095-4793-A91D-E7275EA7E909}" presName="vSp" presStyleCnt="0"/>
      <dgm:spPr/>
    </dgm:pt>
    <dgm:pt modelId="{F62ACDB6-0762-4F2F-83D3-27645B3BCD8E}" type="pres">
      <dgm:prSet presAssocID="{344AC9A5-ED94-44AA-85F6-BE951B1ED43C}" presName="horFlow" presStyleCnt="0"/>
      <dgm:spPr/>
    </dgm:pt>
    <dgm:pt modelId="{B7A63A2B-3D36-4E63-8444-E33BC63271D7}" type="pres">
      <dgm:prSet presAssocID="{344AC9A5-ED94-44AA-85F6-BE951B1ED43C}" presName="bigChev" presStyleLbl="node1" presStyleIdx="1" presStyleCnt="3"/>
      <dgm:spPr/>
    </dgm:pt>
    <dgm:pt modelId="{F0888243-DC2A-4342-9F88-8AEFA4B0C2B0}" type="pres">
      <dgm:prSet presAssocID="{681A45EB-B0A8-4CC2-9820-051865FB4836}" presName="parTrans" presStyleCnt="0"/>
      <dgm:spPr/>
    </dgm:pt>
    <dgm:pt modelId="{E72C636B-09A3-40C0-BF92-D2B4C6974404}" type="pres">
      <dgm:prSet presAssocID="{611441BA-80EE-4019-8D01-5702597F6C52}" presName="node" presStyleLbl="alignAccFollowNode1" presStyleIdx="2" presStyleCnt="6">
        <dgm:presLayoutVars>
          <dgm:bulletEnabled val="1"/>
        </dgm:presLayoutVars>
      </dgm:prSet>
      <dgm:spPr/>
    </dgm:pt>
    <dgm:pt modelId="{835C85BE-25E0-46C0-832D-22E94688F29D}" type="pres">
      <dgm:prSet presAssocID="{01D854A4-E1ED-4A2C-92BE-6808D1FF8122}" presName="sibTrans" presStyleCnt="0"/>
      <dgm:spPr/>
    </dgm:pt>
    <dgm:pt modelId="{2D3D2572-8B9D-45D3-90C2-7777FCCFC931}" type="pres">
      <dgm:prSet presAssocID="{EA1F9728-C219-4054-A385-1505D14D8D2F}" presName="node" presStyleLbl="alignAccFollowNode1" presStyleIdx="3" presStyleCnt="6">
        <dgm:presLayoutVars>
          <dgm:bulletEnabled val="1"/>
        </dgm:presLayoutVars>
      </dgm:prSet>
      <dgm:spPr/>
    </dgm:pt>
    <dgm:pt modelId="{36E16DE0-E14C-4CF3-8E52-33ECE8AFB8FB}" type="pres">
      <dgm:prSet presAssocID="{344AC9A5-ED94-44AA-85F6-BE951B1ED43C}" presName="vSp" presStyleCnt="0"/>
      <dgm:spPr/>
    </dgm:pt>
    <dgm:pt modelId="{0B2BA2F4-0386-4D2F-87E7-2CEEC661B4D9}" type="pres">
      <dgm:prSet presAssocID="{BF80EFEE-24FC-448C-831F-D0B29B5B99F2}" presName="horFlow" presStyleCnt="0"/>
      <dgm:spPr/>
    </dgm:pt>
    <dgm:pt modelId="{C8847E60-B2A1-4E82-A64E-F9279BAD02C6}" type="pres">
      <dgm:prSet presAssocID="{BF80EFEE-24FC-448C-831F-D0B29B5B99F2}" presName="bigChev" presStyleLbl="node1" presStyleIdx="2" presStyleCnt="3"/>
      <dgm:spPr/>
    </dgm:pt>
    <dgm:pt modelId="{40C1176D-D595-485E-A075-44A56A9EE0C5}" type="pres">
      <dgm:prSet presAssocID="{AF4CD829-B1DC-41ED-851A-6FEA5B801C28}" presName="parTrans" presStyleCnt="0"/>
      <dgm:spPr/>
    </dgm:pt>
    <dgm:pt modelId="{2961131B-47D1-4B01-89EA-F4F6BC1A7E8E}" type="pres">
      <dgm:prSet presAssocID="{00EF3D56-F133-4D88-894E-80BB3F9E666E}" presName="node" presStyleLbl="alignAccFollowNode1" presStyleIdx="4" presStyleCnt="6">
        <dgm:presLayoutVars>
          <dgm:bulletEnabled val="1"/>
        </dgm:presLayoutVars>
      </dgm:prSet>
      <dgm:spPr/>
    </dgm:pt>
    <dgm:pt modelId="{0612510C-C867-4D9F-87F2-F07A706B0B97}" type="pres">
      <dgm:prSet presAssocID="{E0C6ABE7-FC47-47C8-9AD4-B980BAF72FD4}" presName="sibTrans" presStyleCnt="0"/>
      <dgm:spPr/>
    </dgm:pt>
    <dgm:pt modelId="{32BF6C54-FE9C-4375-BDD4-417119487672}" type="pres">
      <dgm:prSet presAssocID="{BEBF8F55-6338-4F8D-878A-3482359D9655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EB6A1302-AEB6-4223-9A63-650F98DFBA5A}" type="presOf" srcId="{3A4F3A0B-9F34-49BD-826C-25BEC6328F00}" destId="{4E458DB4-AFE1-4C9E-8181-F5DF379E6072}" srcOrd="0" destOrd="0" presId="urn:microsoft.com/office/officeart/2005/8/layout/lProcess3"/>
    <dgm:cxn modelId="{BFB26012-116D-4CD0-8805-4D6E8064DD18}" type="presOf" srcId="{611441BA-80EE-4019-8D01-5702597F6C52}" destId="{E72C636B-09A3-40C0-BF92-D2B4C6974404}" srcOrd="0" destOrd="0" presId="urn:microsoft.com/office/officeart/2005/8/layout/lProcess3"/>
    <dgm:cxn modelId="{261CF717-D37F-4A53-B630-4EA37315A653}" type="presOf" srcId="{344AC9A5-ED94-44AA-85F6-BE951B1ED43C}" destId="{B7A63A2B-3D36-4E63-8444-E33BC63271D7}" srcOrd="0" destOrd="0" presId="urn:microsoft.com/office/officeart/2005/8/layout/lProcess3"/>
    <dgm:cxn modelId="{EBC9CF38-94E1-40B9-BC1E-B44D0F069D05}" type="presOf" srcId="{EA1F9728-C219-4054-A385-1505D14D8D2F}" destId="{2D3D2572-8B9D-45D3-90C2-7777FCCFC931}" srcOrd="0" destOrd="0" presId="urn:microsoft.com/office/officeart/2005/8/layout/lProcess3"/>
    <dgm:cxn modelId="{FEF2BD68-DB42-46AD-991A-E3695E2B9886}" srcId="{92D04238-A2E7-4A8A-9868-454C9558F9D6}" destId="{D05566FA-C095-4793-A91D-E7275EA7E909}" srcOrd="0" destOrd="0" parTransId="{494304C5-B332-43BE-B44F-EC7AB23B2448}" sibTransId="{4F5A62FF-6DA7-4FD6-A58A-7CB09269DB0A}"/>
    <dgm:cxn modelId="{CDF0D049-C020-414A-815C-3E709E2D9B50}" srcId="{BF80EFEE-24FC-448C-831F-D0B29B5B99F2}" destId="{00EF3D56-F133-4D88-894E-80BB3F9E666E}" srcOrd="0" destOrd="0" parTransId="{AF4CD829-B1DC-41ED-851A-6FEA5B801C28}" sibTransId="{E0C6ABE7-FC47-47C8-9AD4-B980BAF72FD4}"/>
    <dgm:cxn modelId="{486CBB52-0BB6-46D0-8AB4-88E2ECD37C9C}" type="presOf" srcId="{BEBF8F55-6338-4F8D-878A-3482359D9655}" destId="{32BF6C54-FE9C-4375-BDD4-417119487672}" srcOrd="0" destOrd="0" presId="urn:microsoft.com/office/officeart/2005/8/layout/lProcess3"/>
    <dgm:cxn modelId="{F92C7556-9DE2-48F8-AE9A-14E9BEDDA0CC}" srcId="{344AC9A5-ED94-44AA-85F6-BE951B1ED43C}" destId="{611441BA-80EE-4019-8D01-5702597F6C52}" srcOrd="0" destOrd="0" parTransId="{681A45EB-B0A8-4CC2-9820-051865FB4836}" sibTransId="{01D854A4-E1ED-4A2C-92BE-6808D1FF8122}"/>
    <dgm:cxn modelId="{54665478-B180-440B-A7E0-99DAE7A96E33}" type="presOf" srcId="{40863F02-B472-4368-9FD2-F4C768B19FA4}" destId="{E9D5431C-8AD1-4208-9839-28D44D7FCFF5}" srcOrd="0" destOrd="0" presId="urn:microsoft.com/office/officeart/2005/8/layout/lProcess3"/>
    <dgm:cxn modelId="{A7DF8B5A-CED2-4EB3-BBE1-350721A13E5F}" srcId="{92D04238-A2E7-4A8A-9868-454C9558F9D6}" destId="{344AC9A5-ED94-44AA-85F6-BE951B1ED43C}" srcOrd="1" destOrd="0" parTransId="{3FD7719B-C233-4F44-9D89-A02B5AB46EA7}" sibTransId="{0F67006D-1C1C-436C-A64B-E349D646CEB8}"/>
    <dgm:cxn modelId="{F883817B-6D8F-48CE-9BF3-BB1C72D5FAFF}" srcId="{BF80EFEE-24FC-448C-831F-D0B29B5B99F2}" destId="{BEBF8F55-6338-4F8D-878A-3482359D9655}" srcOrd="1" destOrd="0" parTransId="{BAF4BACD-0B7B-4DD5-AB85-DCFC17A35D81}" sibTransId="{8F6C4CCD-EAAD-4F4E-892B-415681CDC54E}"/>
    <dgm:cxn modelId="{BE1ED07D-3552-4E3E-9045-F035D632029E}" type="presOf" srcId="{BF80EFEE-24FC-448C-831F-D0B29B5B99F2}" destId="{C8847E60-B2A1-4E82-A64E-F9279BAD02C6}" srcOrd="0" destOrd="0" presId="urn:microsoft.com/office/officeart/2005/8/layout/lProcess3"/>
    <dgm:cxn modelId="{3C9FE28A-F590-47EC-ADEE-17D0CD56971E}" srcId="{92D04238-A2E7-4A8A-9868-454C9558F9D6}" destId="{BF80EFEE-24FC-448C-831F-D0B29B5B99F2}" srcOrd="2" destOrd="0" parTransId="{339F29C1-D715-4D29-A28D-7D70EB726C40}" sibTransId="{8B9DCEBC-3E28-4322-8F1F-1BE83DF80C0C}"/>
    <dgm:cxn modelId="{5FAF1B91-7984-4E9E-ACA0-A96FF06EF54D}" srcId="{344AC9A5-ED94-44AA-85F6-BE951B1ED43C}" destId="{EA1F9728-C219-4054-A385-1505D14D8D2F}" srcOrd="1" destOrd="0" parTransId="{9E94E783-8305-437A-8B2F-6749E670DEC2}" sibTransId="{F6114D52-2D12-4267-BDD5-82EAE129436A}"/>
    <dgm:cxn modelId="{4CA80695-98DF-4223-97C9-A00524DC3545}" type="presOf" srcId="{D05566FA-C095-4793-A91D-E7275EA7E909}" destId="{4BC8C848-EF8B-4536-8463-92349077F12E}" srcOrd="0" destOrd="0" presId="urn:microsoft.com/office/officeart/2005/8/layout/lProcess3"/>
    <dgm:cxn modelId="{95C68097-506E-4B9F-AC70-A95CA1168701}" type="presOf" srcId="{00EF3D56-F133-4D88-894E-80BB3F9E666E}" destId="{2961131B-47D1-4B01-89EA-F4F6BC1A7E8E}" srcOrd="0" destOrd="0" presId="urn:microsoft.com/office/officeart/2005/8/layout/lProcess3"/>
    <dgm:cxn modelId="{69FFB6C2-3458-4C3E-B346-1965DA4441A9}" type="presOf" srcId="{92D04238-A2E7-4A8A-9868-454C9558F9D6}" destId="{9DB51504-292E-48D6-A263-E32CFB7B7C5D}" srcOrd="0" destOrd="0" presId="urn:microsoft.com/office/officeart/2005/8/layout/lProcess3"/>
    <dgm:cxn modelId="{4A24A9CC-6202-46BD-8F7F-1C18AFB65886}" srcId="{D05566FA-C095-4793-A91D-E7275EA7E909}" destId="{3A4F3A0B-9F34-49BD-826C-25BEC6328F00}" srcOrd="0" destOrd="0" parTransId="{CBF8C86C-2A2A-4972-96D2-452EC4E29A77}" sibTransId="{055D0706-7867-469D-9701-6F1A6719ACA6}"/>
    <dgm:cxn modelId="{532C9FDD-1C78-44A8-A204-E737CAC0F2F1}" srcId="{D05566FA-C095-4793-A91D-E7275EA7E909}" destId="{40863F02-B472-4368-9FD2-F4C768B19FA4}" srcOrd="1" destOrd="0" parTransId="{C1C39831-86EC-4E11-AEF2-C253A26A328C}" sibTransId="{C8E423CD-C770-4942-8598-9E09966A3EBB}"/>
    <dgm:cxn modelId="{CD05B49F-0D65-4AFA-BAE0-3D844F026D61}" type="presParOf" srcId="{9DB51504-292E-48D6-A263-E32CFB7B7C5D}" destId="{25BE32B3-C068-4BF3-B7C8-CE4F398F6458}" srcOrd="0" destOrd="0" presId="urn:microsoft.com/office/officeart/2005/8/layout/lProcess3"/>
    <dgm:cxn modelId="{4468D779-9026-4D26-8C45-4DEED91054C5}" type="presParOf" srcId="{25BE32B3-C068-4BF3-B7C8-CE4F398F6458}" destId="{4BC8C848-EF8B-4536-8463-92349077F12E}" srcOrd="0" destOrd="0" presId="urn:microsoft.com/office/officeart/2005/8/layout/lProcess3"/>
    <dgm:cxn modelId="{98188AAF-7E6F-4C14-8BA2-9A94719D8100}" type="presParOf" srcId="{25BE32B3-C068-4BF3-B7C8-CE4F398F6458}" destId="{C2E6906E-A1E0-49AF-B131-307DCC4F881C}" srcOrd="1" destOrd="0" presId="urn:microsoft.com/office/officeart/2005/8/layout/lProcess3"/>
    <dgm:cxn modelId="{F9F73F48-7248-4366-ADBE-987C8FC83C2E}" type="presParOf" srcId="{25BE32B3-C068-4BF3-B7C8-CE4F398F6458}" destId="{4E458DB4-AFE1-4C9E-8181-F5DF379E6072}" srcOrd="2" destOrd="0" presId="urn:microsoft.com/office/officeart/2005/8/layout/lProcess3"/>
    <dgm:cxn modelId="{43D82C59-FA86-48BA-BED5-18830BD65EF0}" type="presParOf" srcId="{25BE32B3-C068-4BF3-B7C8-CE4F398F6458}" destId="{F33FACD3-0DEB-44F0-8F87-F98AC7F0D416}" srcOrd="3" destOrd="0" presId="urn:microsoft.com/office/officeart/2005/8/layout/lProcess3"/>
    <dgm:cxn modelId="{2AF79836-1CD2-4BC4-BCCA-CC38DACFEED8}" type="presParOf" srcId="{25BE32B3-C068-4BF3-B7C8-CE4F398F6458}" destId="{E9D5431C-8AD1-4208-9839-28D44D7FCFF5}" srcOrd="4" destOrd="0" presId="urn:microsoft.com/office/officeart/2005/8/layout/lProcess3"/>
    <dgm:cxn modelId="{E42E57F5-6ED9-4554-A042-693F2E50AB67}" type="presParOf" srcId="{9DB51504-292E-48D6-A263-E32CFB7B7C5D}" destId="{AF150433-1FC4-45D3-ACCE-99C79A322746}" srcOrd="1" destOrd="0" presId="urn:microsoft.com/office/officeart/2005/8/layout/lProcess3"/>
    <dgm:cxn modelId="{FD8FD1B2-A413-4D36-81BC-715C6400F124}" type="presParOf" srcId="{9DB51504-292E-48D6-A263-E32CFB7B7C5D}" destId="{F62ACDB6-0762-4F2F-83D3-27645B3BCD8E}" srcOrd="2" destOrd="0" presId="urn:microsoft.com/office/officeart/2005/8/layout/lProcess3"/>
    <dgm:cxn modelId="{84CA737A-C078-46C8-BFC5-8347B59146C6}" type="presParOf" srcId="{F62ACDB6-0762-4F2F-83D3-27645B3BCD8E}" destId="{B7A63A2B-3D36-4E63-8444-E33BC63271D7}" srcOrd="0" destOrd="0" presId="urn:microsoft.com/office/officeart/2005/8/layout/lProcess3"/>
    <dgm:cxn modelId="{B2235CF4-96CE-40E4-8DD4-5222A46402B4}" type="presParOf" srcId="{F62ACDB6-0762-4F2F-83D3-27645B3BCD8E}" destId="{F0888243-DC2A-4342-9F88-8AEFA4B0C2B0}" srcOrd="1" destOrd="0" presId="urn:microsoft.com/office/officeart/2005/8/layout/lProcess3"/>
    <dgm:cxn modelId="{4ABF6DEF-0482-43C0-A3F6-14F0FF75AC8E}" type="presParOf" srcId="{F62ACDB6-0762-4F2F-83D3-27645B3BCD8E}" destId="{E72C636B-09A3-40C0-BF92-D2B4C6974404}" srcOrd="2" destOrd="0" presId="urn:microsoft.com/office/officeart/2005/8/layout/lProcess3"/>
    <dgm:cxn modelId="{26CFCDFE-A268-44EA-B42A-D3AE79D90DDD}" type="presParOf" srcId="{F62ACDB6-0762-4F2F-83D3-27645B3BCD8E}" destId="{835C85BE-25E0-46C0-832D-22E94688F29D}" srcOrd="3" destOrd="0" presId="urn:microsoft.com/office/officeart/2005/8/layout/lProcess3"/>
    <dgm:cxn modelId="{D7C200FC-9EAF-4D51-8658-8027A002D116}" type="presParOf" srcId="{F62ACDB6-0762-4F2F-83D3-27645B3BCD8E}" destId="{2D3D2572-8B9D-45D3-90C2-7777FCCFC931}" srcOrd="4" destOrd="0" presId="urn:microsoft.com/office/officeart/2005/8/layout/lProcess3"/>
    <dgm:cxn modelId="{88ACAC13-0076-498D-9CC8-7CC062779E3D}" type="presParOf" srcId="{9DB51504-292E-48D6-A263-E32CFB7B7C5D}" destId="{36E16DE0-E14C-4CF3-8E52-33ECE8AFB8FB}" srcOrd="3" destOrd="0" presId="urn:microsoft.com/office/officeart/2005/8/layout/lProcess3"/>
    <dgm:cxn modelId="{A4B4DA6E-4C12-4ECA-A7C2-6340EFDECA0B}" type="presParOf" srcId="{9DB51504-292E-48D6-A263-E32CFB7B7C5D}" destId="{0B2BA2F4-0386-4D2F-87E7-2CEEC661B4D9}" srcOrd="4" destOrd="0" presId="urn:microsoft.com/office/officeart/2005/8/layout/lProcess3"/>
    <dgm:cxn modelId="{4BEF3F99-5B5C-49F2-B78F-4EF4ED1A9A70}" type="presParOf" srcId="{0B2BA2F4-0386-4D2F-87E7-2CEEC661B4D9}" destId="{C8847E60-B2A1-4E82-A64E-F9279BAD02C6}" srcOrd="0" destOrd="0" presId="urn:microsoft.com/office/officeart/2005/8/layout/lProcess3"/>
    <dgm:cxn modelId="{E5AB7DB4-EBB6-4C75-AFA6-C4414BAFDD0D}" type="presParOf" srcId="{0B2BA2F4-0386-4D2F-87E7-2CEEC661B4D9}" destId="{40C1176D-D595-485E-A075-44A56A9EE0C5}" srcOrd="1" destOrd="0" presId="urn:microsoft.com/office/officeart/2005/8/layout/lProcess3"/>
    <dgm:cxn modelId="{01C242A6-47F8-4D7E-AC7A-3FC4003E437A}" type="presParOf" srcId="{0B2BA2F4-0386-4D2F-87E7-2CEEC661B4D9}" destId="{2961131B-47D1-4B01-89EA-F4F6BC1A7E8E}" srcOrd="2" destOrd="0" presId="urn:microsoft.com/office/officeart/2005/8/layout/lProcess3"/>
    <dgm:cxn modelId="{D5421500-9E73-4B56-8650-CB5178770041}" type="presParOf" srcId="{0B2BA2F4-0386-4D2F-87E7-2CEEC661B4D9}" destId="{0612510C-C867-4D9F-87F2-F07A706B0B97}" srcOrd="3" destOrd="0" presId="urn:microsoft.com/office/officeart/2005/8/layout/lProcess3"/>
    <dgm:cxn modelId="{9A57B771-083C-4B9B-937E-7641CB4E4CCD}" type="presParOf" srcId="{0B2BA2F4-0386-4D2F-87E7-2CEEC661B4D9}" destId="{32BF6C54-FE9C-4375-BDD4-417119487672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710BC-35C3-47B3-AB19-86F88262C9E0}">
      <dsp:nvSpPr>
        <dsp:cNvPr id="0" name=""/>
        <dsp:cNvSpPr/>
      </dsp:nvSpPr>
      <dsp:spPr>
        <a:xfrm>
          <a:off x="8872" y="1380108"/>
          <a:ext cx="2651867" cy="1591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Numéricos</a:t>
          </a:r>
          <a:endParaRPr lang="es-CO" sz="4000" kern="1200" dirty="0"/>
        </a:p>
      </dsp:txBody>
      <dsp:txXfrm>
        <a:off x="55474" y="1426710"/>
        <a:ext cx="2558663" cy="1497916"/>
      </dsp:txXfrm>
    </dsp:sp>
    <dsp:sp modelId="{DAA5B121-07C7-47D3-BB9B-DF2D2478F419}">
      <dsp:nvSpPr>
        <dsp:cNvPr id="0" name=""/>
        <dsp:cNvSpPr/>
      </dsp:nvSpPr>
      <dsp:spPr>
        <a:xfrm>
          <a:off x="2925927" y="1846837"/>
          <a:ext cx="562196" cy="657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2925927" y="1978370"/>
        <a:ext cx="393537" cy="394597"/>
      </dsp:txXfrm>
    </dsp:sp>
    <dsp:sp modelId="{E861F2FB-5F85-439C-94B1-7B8BF8F5A1A8}">
      <dsp:nvSpPr>
        <dsp:cNvPr id="0" name=""/>
        <dsp:cNvSpPr/>
      </dsp:nvSpPr>
      <dsp:spPr>
        <a:xfrm>
          <a:off x="3721487" y="1380108"/>
          <a:ext cx="2651867" cy="1591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Texto</a:t>
          </a:r>
          <a:endParaRPr lang="es-CO" sz="4000" kern="1200" dirty="0"/>
        </a:p>
      </dsp:txBody>
      <dsp:txXfrm>
        <a:off x="3768089" y="1426710"/>
        <a:ext cx="2558663" cy="1497916"/>
      </dsp:txXfrm>
    </dsp:sp>
    <dsp:sp modelId="{492D434D-718D-4032-9FCA-8853748E1BF9}">
      <dsp:nvSpPr>
        <dsp:cNvPr id="0" name=""/>
        <dsp:cNvSpPr/>
      </dsp:nvSpPr>
      <dsp:spPr>
        <a:xfrm>
          <a:off x="6638542" y="1846837"/>
          <a:ext cx="562196" cy="657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6638542" y="1978370"/>
        <a:ext cx="393537" cy="394597"/>
      </dsp:txXfrm>
    </dsp:sp>
    <dsp:sp modelId="{8BEDB1F9-A012-4E2A-9C7E-3677337147F4}">
      <dsp:nvSpPr>
        <dsp:cNvPr id="0" name=""/>
        <dsp:cNvSpPr/>
      </dsp:nvSpPr>
      <dsp:spPr>
        <a:xfrm>
          <a:off x="7434102" y="1380108"/>
          <a:ext cx="2651867" cy="1591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Lógicos</a:t>
          </a:r>
          <a:endParaRPr lang="es-CO" sz="4000" kern="1200" dirty="0"/>
        </a:p>
      </dsp:txBody>
      <dsp:txXfrm>
        <a:off x="7480704" y="1426710"/>
        <a:ext cx="2558663" cy="1497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8C848-EF8B-4536-8463-92349077F12E}">
      <dsp:nvSpPr>
        <dsp:cNvPr id="0" name=""/>
        <dsp:cNvSpPr/>
      </dsp:nvSpPr>
      <dsp:spPr>
        <a:xfrm>
          <a:off x="2412530" y="1116"/>
          <a:ext cx="2384037" cy="9536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Estrella</a:t>
          </a:r>
          <a:endParaRPr lang="es-CO" sz="2100" kern="1200" dirty="0"/>
        </a:p>
      </dsp:txBody>
      <dsp:txXfrm>
        <a:off x="2889337" y="1116"/>
        <a:ext cx="1430423" cy="953614"/>
      </dsp:txXfrm>
    </dsp:sp>
    <dsp:sp modelId="{4E458DB4-AFE1-4C9E-8181-F5DF379E6072}">
      <dsp:nvSpPr>
        <dsp:cNvPr id="0" name=""/>
        <dsp:cNvSpPr/>
      </dsp:nvSpPr>
      <dsp:spPr>
        <a:xfrm>
          <a:off x="4486642" y="82173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Dimensiones</a:t>
          </a:r>
          <a:endParaRPr lang="es-CO" sz="1700" kern="1200" dirty="0"/>
        </a:p>
      </dsp:txBody>
      <dsp:txXfrm>
        <a:off x="4882392" y="82173"/>
        <a:ext cx="1187250" cy="791500"/>
      </dsp:txXfrm>
    </dsp:sp>
    <dsp:sp modelId="{E9D5431C-8AD1-4208-9839-28D44D7FCFF5}">
      <dsp:nvSpPr>
        <dsp:cNvPr id="0" name=""/>
        <dsp:cNvSpPr/>
      </dsp:nvSpPr>
      <dsp:spPr>
        <a:xfrm>
          <a:off x="6188368" y="82173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Hechos</a:t>
          </a:r>
          <a:endParaRPr lang="es-CO" sz="1700" kern="1200" dirty="0"/>
        </a:p>
      </dsp:txBody>
      <dsp:txXfrm>
        <a:off x="6584118" y="82173"/>
        <a:ext cx="1187250" cy="791500"/>
      </dsp:txXfrm>
    </dsp:sp>
    <dsp:sp modelId="{B7A63A2B-3D36-4E63-8444-E33BC63271D7}">
      <dsp:nvSpPr>
        <dsp:cNvPr id="0" name=""/>
        <dsp:cNvSpPr/>
      </dsp:nvSpPr>
      <dsp:spPr>
        <a:xfrm>
          <a:off x="2412530" y="1088237"/>
          <a:ext cx="2384037" cy="9536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Copo Nieve</a:t>
          </a:r>
          <a:endParaRPr lang="es-CO" sz="2100" kern="1200" dirty="0"/>
        </a:p>
      </dsp:txBody>
      <dsp:txXfrm>
        <a:off x="2889337" y="1088237"/>
        <a:ext cx="1430423" cy="953614"/>
      </dsp:txXfrm>
    </dsp:sp>
    <dsp:sp modelId="{E72C636B-09A3-40C0-BF92-D2B4C6974404}">
      <dsp:nvSpPr>
        <dsp:cNvPr id="0" name=""/>
        <dsp:cNvSpPr/>
      </dsp:nvSpPr>
      <dsp:spPr>
        <a:xfrm>
          <a:off x="4486642" y="1169294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Dimensiones</a:t>
          </a:r>
          <a:endParaRPr lang="es-CO" sz="1700" kern="1200" dirty="0"/>
        </a:p>
      </dsp:txBody>
      <dsp:txXfrm>
        <a:off x="4882392" y="1169294"/>
        <a:ext cx="1187250" cy="791500"/>
      </dsp:txXfrm>
    </dsp:sp>
    <dsp:sp modelId="{2D3D2572-8B9D-45D3-90C2-7777FCCFC931}">
      <dsp:nvSpPr>
        <dsp:cNvPr id="0" name=""/>
        <dsp:cNvSpPr/>
      </dsp:nvSpPr>
      <dsp:spPr>
        <a:xfrm>
          <a:off x="6188368" y="1169294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Hechos</a:t>
          </a:r>
          <a:endParaRPr lang="es-CO" sz="1700" kern="1200" dirty="0"/>
        </a:p>
      </dsp:txBody>
      <dsp:txXfrm>
        <a:off x="6584118" y="1169294"/>
        <a:ext cx="1187250" cy="791500"/>
      </dsp:txXfrm>
    </dsp:sp>
    <dsp:sp modelId="{C8847E60-B2A1-4E82-A64E-F9279BAD02C6}">
      <dsp:nvSpPr>
        <dsp:cNvPr id="0" name=""/>
        <dsp:cNvSpPr/>
      </dsp:nvSpPr>
      <dsp:spPr>
        <a:xfrm>
          <a:off x="2412530" y="2175358"/>
          <a:ext cx="2384037" cy="9536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Constelación</a:t>
          </a:r>
          <a:endParaRPr lang="es-CO" sz="2100" kern="1200" dirty="0"/>
        </a:p>
      </dsp:txBody>
      <dsp:txXfrm>
        <a:off x="2889337" y="2175358"/>
        <a:ext cx="1430423" cy="953614"/>
      </dsp:txXfrm>
    </dsp:sp>
    <dsp:sp modelId="{2961131B-47D1-4B01-89EA-F4F6BC1A7E8E}">
      <dsp:nvSpPr>
        <dsp:cNvPr id="0" name=""/>
        <dsp:cNvSpPr/>
      </dsp:nvSpPr>
      <dsp:spPr>
        <a:xfrm>
          <a:off x="4486642" y="2256415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Dimensiones</a:t>
          </a:r>
          <a:endParaRPr lang="es-CO" sz="1700" kern="1200" dirty="0"/>
        </a:p>
      </dsp:txBody>
      <dsp:txXfrm>
        <a:off x="4882392" y="2256415"/>
        <a:ext cx="1187250" cy="791500"/>
      </dsp:txXfrm>
    </dsp:sp>
    <dsp:sp modelId="{32BF6C54-FE9C-4375-BDD4-417119487672}">
      <dsp:nvSpPr>
        <dsp:cNvPr id="0" name=""/>
        <dsp:cNvSpPr/>
      </dsp:nvSpPr>
      <dsp:spPr>
        <a:xfrm>
          <a:off x="6188368" y="2256415"/>
          <a:ext cx="1978750" cy="791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Hechos</a:t>
          </a:r>
          <a:endParaRPr lang="es-CO" sz="1700" kern="1200" dirty="0"/>
        </a:p>
      </dsp:txBody>
      <dsp:txXfrm>
        <a:off x="6584118" y="2256415"/>
        <a:ext cx="1187250" cy="79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97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4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01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431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2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11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00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78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69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594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300726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Diplomado de Inteligencia de Negocios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Profesor: Eder Lara 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11468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Ventajas de implementar ETL en BI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335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 información relevante para las visualizaciones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Disminuye el riesgo de datos duplicados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Facilitar y acelerar el proceso para visualizaciones asertivas para el negocio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Mejora la planeación al momento de visualizar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 escalable, 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 multi operacional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 usa para migrar sistemas heredados 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21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407527" y="2365703"/>
            <a:ext cx="4663954" cy="3796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300" dirty="0">
                <a:solidFill>
                  <a:srgbClr val="FFFFFF"/>
                </a:solidFill>
                <a:latin typeface="+mn-lt"/>
              </a:rPr>
              <a:t>El</a:t>
            </a:r>
            <a:r>
              <a:rPr lang="es-MX" sz="1900" b="0" i="0" u="none" strike="noStrike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s-MX" sz="2300" b="0" i="0" u="none" strike="noStrike" dirty="0">
                <a:solidFill>
                  <a:srgbClr val="FFFFFF"/>
                </a:solidFill>
                <a:effectLst/>
                <a:latin typeface="+mn-lt"/>
              </a:rPr>
              <a:t>ELT es una alternativa a la metodología ETL, la principal diferencia es que los datos son cargados en su formato original para luego ser transformados.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endParaRPr lang="es-MX" sz="2300" dirty="0">
              <a:solidFill>
                <a:srgbClr val="FFFFFF"/>
              </a:solidFill>
              <a:latin typeface="+mn-lt"/>
              <a:ea typeface="Arial"/>
              <a:cs typeface="Arial"/>
              <a:sym typeface="Arial"/>
            </a:endParaRPr>
          </a:p>
          <a:p>
            <a:pPr algn="l" rtl="0">
              <a:spcBef>
                <a:spcPts val="1200"/>
              </a:spcBef>
              <a:spcAft>
                <a:spcPts val="0"/>
              </a:spcAft>
            </a:pPr>
            <a:r>
              <a:rPr lang="es-MX" sz="2300" b="0" i="0" u="none" strike="noStrike" dirty="0">
                <a:solidFill>
                  <a:srgbClr val="FFFFFF"/>
                </a:solidFill>
                <a:effectLst/>
                <a:latin typeface="+mn-lt"/>
              </a:rPr>
              <a:t>El ELT permite tiempos de carga más rápidos, pero con la condición que se tenga suficiente poder de procesamiento para llevar las transformaciones bajo demanda.</a:t>
            </a:r>
            <a:endParaRPr lang="es-MX" sz="2300" b="0" dirty="0">
              <a:effectLst/>
              <a:latin typeface="+mn-lt"/>
            </a:endParaRPr>
          </a:p>
          <a:p>
            <a:pPr algn="l" rtl="0">
              <a:spcBef>
                <a:spcPts val="1200"/>
              </a:spcBef>
              <a:spcAft>
                <a:spcPts val="0"/>
              </a:spcAft>
            </a:pPr>
            <a:r>
              <a:rPr lang="es-MX" sz="2300" b="0" i="0" u="none" strike="noStrike" dirty="0">
                <a:solidFill>
                  <a:srgbClr val="FFFFFF"/>
                </a:solidFill>
                <a:effectLst/>
                <a:latin typeface="+mn-lt"/>
              </a:rPr>
              <a:t>Aparte del beneficio de los rápidos tiempos de carga, otros beneficios que ofrece el ELT son:</a:t>
            </a:r>
            <a:endParaRPr lang="es-MX" sz="2300" b="0" dirty="0">
              <a:effectLst/>
              <a:latin typeface="+mn-lt"/>
            </a:endParaRP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300" b="0" i="0" u="none" strike="noStrike" dirty="0">
                <a:solidFill>
                  <a:srgbClr val="FFFFFF"/>
                </a:solidFill>
                <a:effectLst/>
                <a:latin typeface="+mn-lt"/>
              </a:rPr>
              <a:t>Evita problemas de escalamiento</a:t>
            </a:r>
            <a:endParaRPr lang="es-MX" sz="23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300" b="0" i="0" u="none" strike="noStrike" dirty="0">
                <a:solidFill>
                  <a:srgbClr val="FFFFFF"/>
                </a:solidFill>
                <a:effectLst/>
                <a:latin typeface="+mn-lt"/>
              </a:rPr>
              <a:t>Ahorra dinero</a:t>
            </a:r>
            <a:endParaRPr lang="es-MX" sz="23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900" b="0" i="0" u="none" strike="noStrike" dirty="0">
                <a:solidFill>
                  <a:srgbClr val="FFFFFF"/>
                </a:solidFill>
                <a:effectLst/>
                <a:latin typeface="+mn-lt"/>
              </a:rPr>
              <a:t>Flexibilidad</a:t>
            </a:r>
            <a:endParaRPr lang="es-MX" sz="19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2FB75-CB4D-06E2-C38B-764E2252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85" y="1789781"/>
            <a:ext cx="6772711" cy="39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3;p3">
            <a:extLst>
              <a:ext uri="{FF2B5EF4-FFF2-40B4-BE49-F238E27FC236}">
                <a16:creationId xmlns:a16="http://schemas.microsoft.com/office/drawing/2014/main" id="{3989A8FF-06D7-C66D-B26D-BE3901753773}"/>
              </a:ext>
            </a:extLst>
          </p:cNvPr>
          <p:cNvSpPr txBox="1">
            <a:spLocks noGrp="1"/>
          </p:cNvSpPr>
          <p:nvPr/>
        </p:nvSpPr>
        <p:spPr>
          <a:xfrm>
            <a:off x="0" y="1142193"/>
            <a:ext cx="5071481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ETL vs ELT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1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Sistemas de almacenamiento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335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SQL = MSSQL, MySQL, ORACLE,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SYBase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PostgreSQL,  Hanna, etc. HIVE, PIG, SPARK,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HADOOP.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BigQUERY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DataStorage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 AURORA</a:t>
            </a:r>
          </a:p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NOSQL = Mongo,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DynamoDB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MX" sz="1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9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Modelos de datos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9144000" cy="335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F32A507-E988-51DF-FA42-A46102F81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966925"/>
              </p:ext>
            </p:extLst>
          </p:nvPr>
        </p:nvGraphicFramePr>
        <p:xfrm>
          <a:off x="596349" y="3008243"/>
          <a:ext cx="10579650" cy="3130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828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28B76D-20EA-DC0B-001A-71E1E49A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8" y="2191487"/>
            <a:ext cx="10450383" cy="4277322"/>
          </a:xfrm>
          <a:prstGeom prst="rect">
            <a:avLst/>
          </a:prstGeom>
        </p:spPr>
      </p:pic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B1D6304C-0AEA-4A6E-77E8-D19DDCC3F20E}"/>
              </a:ext>
            </a:extLst>
          </p:cNvPr>
          <p:cNvSpPr txBox="1">
            <a:spLocks noGrp="1"/>
          </p:cNvSpPr>
          <p:nvPr/>
        </p:nvSpPr>
        <p:spPr>
          <a:xfrm>
            <a:off x="1523999" y="1129192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MX" dirty="0">
                <a:solidFill>
                  <a:schemeClr val="bg1"/>
                </a:solidFill>
                <a:highlight>
                  <a:srgbClr val="000080"/>
                </a:highlight>
              </a:rPr>
              <a:t>M</a:t>
            </a:r>
            <a:r>
              <a:rPr lang="es-CO" dirty="0" err="1">
                <a:solidFill>
                  <a:schemeClr val="bg1"/>
                </a:solidFill>
                <a:highlight>
                  <a:srgbClr val="000080"/>
                </a:highlight>
              </a:rPr>
              <a:t>odelo</a:t>
            </a:r>
            <a:r>
              <a:rPr lang="es-CO" dirty="0">
                <a:solidFill>
                  <a:schemeClr val="bg1"/>
                </a:solidFill>
                <a:highlight>
                  <a:srgbClr val="000080"/>
                </a:highlight>
              </a:rPr>
              <a:t> Estrella</a:t>
            </a:r>
            <a:endParaRPr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073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300726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ETL Conceptos Básicos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66003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latin typeface="Arial"/>
                <a:ea typeface="Arial"/>
                <a:cs typeface="Arial"/>
                <a:sym typeface="Arial"/>
              </a:rPr>
              <a:t>Es un elemento atómico con una singularidad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latin typeface="Arial"/>
                <a:cs typeface="Arial"/>
                <a:sym typeface="Arial"/>
              </a:rPr>
              <a:t>Eje: Número, atributo, característica, etc.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/>
          </a:p>
        </p:txBody>
      </p:sp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1589298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1. Datos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Tipos de Datos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990E1ACA-9F36-B75C-58C3-71229C31A6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2834260"/>
              </p:ext>
            </p:extLst>
          </p:nvPr>
        </p:nvGraphicFramePr>
        <p:xfrm>
          <a:off x="838199" y="1825625"/>
          <a:ext cx="1009484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91B8A22-27CC-0F30-8663-946AAB2D458D}"/>
              </a:ext>
            </a:extLst>
          </p:cNvPr>
          <p:cNvSpPr txBox="1"/>
          <p:nvPr/>
        </p:nvSpPr>
        <p:spPr>
          <a:xfrm>
            <a:off x="838199" y="5093975"/>
            <a:ext cx="2557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Enteros,</a:t>
            </a:r>
          </a:p>
          <a:p>
            <a:r>
              <a:rPr lang="es-MX" b="1" dirty="0">
                <a:solidFill>
                  <a:schemeClr val="bg1"/>
                </a:solidFill>
              </a:rPr>
              <a:t>Flotantes (decimales),</a:t>
            </a:r>
          </a:p>
          <a:p>
            <a:r>
              <a:rPr lang="es-MX" b="1" dirty="0" err="1">
                <a:solidFill>
                  <a:schemeClr val="bg1"/>
                </a:solidFill>
              </a:rPr>
              <a:t>Doubles</a:t>
            </a:r>
            <a:r>
              <a:rPr lang="es-MX" b="1" dirty="0">
                <a:solidFill>
                  <a:schemeClr val="bg1"/>
                </a:solidFill>
              </a:rPr>
              <a:t> decimales mas amplios, </a:t>
            </a:r>
          </a:p>
          <a:p>
            <a:r>
              <a:rPr lang="es-MX" b="1" dirty="0">
                <a:solidFill>
                  <a:schemeClr val="bg1"/>
                </a:solidFill>
              </a:rPr>
              <a:t>Reales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3769F3-497A-0160-70B3-79039A5340ED}"/>
              </a:ext>
            </a:extLst>
          </p:cNvPr>
          <p:cNvSpPr txBox="1"/>
          <p:nvPr/>
        </p:nvSpPr>
        <p:spPr>
          <a:xfrm>
            <a:off x="4606786" y="5040154"/>
            <a:ext cx="2557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Símbolos !”#$%&amp;/()=?¡.</a:t>
            </a:r>
          </a:p>
          <a:p>
            <a:r>
              <a:rPr lang="es-MX" b="1" dirty="0">
                <a:solidFill>
                  <a:schemeClr val="bg1"/>
                </a:solidFill>
              </a:rPr>
              <a:t>Letras </a:t>
            </a:r>
            <a:r>
              <a:rPr lang="es-MX" b="1" dirty="0" err="1">
                <a:solidFill>
                  <a:schemeClr val="bg1"/>
                </a:solidFill>
              </a:rPr>
              <a:t>abcdefghijklmn</a:t>
            </a:r>
            <a:r>
              <a:rPr lang="es-MX" b="1" dirty="0">
                <a:solidFill>
                  <a:schemeClr val="bg1"/>
                </a:solidFill>
              </a:rPr>
              <a:t>..</a:t>
            </a:r>
          </a:p>
          <a:p>
            <a:r>
              <a:rPr lang="es-MX" b="1" dirty="0">
                <a:solidFill>
                  <a:schemeClr val="bg1"/>
                </a:solidFill>
              </a:rPr>
              <a:t>1234567890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968793A-B9A6-74C2-3BE0-7382626B5CFB}"/>
              </a:ext>
            </a:extLst>
          </p:cNvPr>
          <p:cNvSpPr txBox="1"/>
          <p:nvPr/>
        </p:nvSpPr>
        <p:spPr>
          <a:xfrm>
            <a:off x="8375373" y="4909309"/>
            <a:ext cx="255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Booleanos: True, False</a:t>
            </a:r>
          </a:p>
          <a:p>
            <a:r>
              <a:rPr lang="es-MX" b="1" dirty="0">
                <a:solidFill>
                  <a:schemeClr val="bg1"/>
                </a:solidFill>
              </a:rPr>
              <a:t>0, 1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Productos de Datos</a:t>
            </a:r>
            <a:endParaRPr dirty="0"/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290492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latin typeface="Arial"/>
                <a:ea typeface="Arial"/>
                <a:cs typeface="Arial"/>
                <a:sym typeface="Arial"/>
              </a:rPr>
              <a:t>Es el resultado de alguna transformación de uno o mas datos produciendo un dato nuevo. Ejemplo: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F4357E-E96C-6351-D028-5D227F15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48" y="3429000"/>
            <a:ext cx="4349043" cy="25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>
                <a:solidFill>
                  <a:schemeClr val="bg1"/>
                </a:solidFill>
              </a:rPr>
              <a:t>Formatos de información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2904922"/>
            <a:ext cx="2385391" cy="335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Estructurados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Son los datos que tienen un modelo definido o provienen de un campo determinado en un registro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59CB7173-C910-F9D9-8B55-D6FF1383B0E0}"/>
              </a:ext>
            </a:extLst>
          </p:cNvPr>
          <p:cNvSpPr txBox="1">
            <a:spLocks noGrp="1"/>
          </p:cNvSpPr>
          <p:nvPr/>
        </p:nvSpPr>
        <p:spPr>
          <a:xfrm>
            <a:off x="4671391" y="2914243"/>
            <a:ext cx="2385391" cy="236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Semi-Estructurados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Hace referencia a cualquier información que utilice un esquema de autodescripción.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Ejemplo </a:t>
            </a:r>
            <a:r>
              <a:rPr lang="es-MX" sz="180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json</a:t>
            </a:r>
            <a:r>
              <a:rPr lang="es-MX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, </a:t>
            </a:r>
            <a:r>
              <a:rPr lang="es-MX" sz="180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xml</a:t>
            </a:r>
            <a:endParaRPr lang="es-MX" sz="18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54;p3">
            <a:extLst>
              <a:ext uri="{FF2B5EF4-FFF2-40B4-BE49-F238E27FC236}">
                <a16:creationId xmlns:a16="http://schemas.microsoft.com/office/drawing/2014/main" id="{42FF4E25-F57B-B065-100D-23007790008E}"/>
              </a:ext>
            </a:extLst>
          </p:cNvPr>
          <p:cNvSpPr txBox="1">
            <a:spLocks noGrp="1"/>
          </p:cNvSpPr>
          <p:nvPr/>
        </p:nvSpPr>
        <p:spPr>
          <a:xfrm>
            <a:off x="7818782" y="2929427"/>
            <a:ext cx="2385391" cy="23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 Estructurados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Son los datos que no tienen un modelo de datos definido.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Imágenes, Videos, Documentos de texto, Audios,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97EF61-3277-B091-7656-7E15956F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51" y="905839"/>
            <a:ext cx="8956431" cy="58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43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585527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ETL ¿Qué 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AE6EC-013B-F6DE-5EFB-433330A5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EXTRACCIÓN = 	Es obtener la información desde las diferentes fuentes: Estructuradas, semiestructuradas, no estructuradas. La extracción se hace a través de clientes de conexión. (Son aplicaciones que permiten la conexión y acceso a las bases de datos)</a:t>
            </a:r>
          </a:p>
          <a:p>
            <a:r>
              <a:rPr lang="es-MX" dirty="0"/>
              <a:t>TRANSFORMACION = Es el entendimiento del modelo de la información desde el punto de vista de las reglas del negocio. Es la configuración de mis sets de datos.</a:t>
            </a:r>
          </a:p>
          <a:p>
            <a:r>
              <a:rPr lang="es-MX" dirty="0"/>
              <a:t>CARGA = Es el deposito del set de datos generado y organizado para su posterior consumo.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1165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438</Words>
  <Application>Microsoft Office PowerPoint</Application>
  <PresentationFormat>Panorámica</PresentationFormat>
  <Paragraphs>74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Eder Lara Trujillo</cp:lastModifiedBy>
  <cp:revision>7</cp:revision>
  <dcterms:created xsi:type="dcterms:W3CDTF">2022-02-01T21:22:47Z</dcterms:created>
  <dcterms:modified xsi:type="dcterms:W3CDTF">2022-05-25T21:31:53Z</dcterms:modified>
</cp:coreProperties>
</file>